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A8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1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FCCCE1-F211-C848-B40F-713758EE2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5A0279D-DE31-D542-A9AB-F6741A4D9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B8349F-A819-C942-BC57-19059441B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1105D2-CA4C-B442-879F-97D7F8C3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4C893-E770-3144-B5E4-C07559618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89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8DAE28-A952-3E44-8D18-BA2C59DF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42A3FBC-6879-A143-BF9A-F05DE6AD2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10B3EC-3BFB-4E4D-B912-1761584A2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AE74E7-AC52-7642-ADD9-9E7DA25B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7CF9C0-AB01-564F-AFD0-74ED23421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633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10D0F5C-411C-024E-9478-14511A207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C8823F0-B482-6649-ADF0-2D64AF431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4D5E3-4489-5A47-BAB0-7B3820D17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E4E529-8173-6746-8EE1-612E04054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D9DC46-94C2-FB43-95B6-8656CC9B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901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E2E938-DD10-4F4D-9BDF-58A9F8CC1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C1B24-FF29-5A4E-8EAF-6DA67B1E3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BED773-DA9B-A34E-8A0E-5BCD11270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1FC094-BD66-AB43-A076-45C79BFFC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F34BC7-36D6-2344-9C69-91BEC4FEB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3692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48C273-D061-6846-9036-10894FAB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E074CA-220E-1341-8C68-EF39381C6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160CB3-51E0-324B-8F8D-31C71FF7C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926366-4B1F-5348-986D-E4B6D37B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377020-2D94-5A4D-994F-1D09BA3FA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88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49064-B3E0-AA46-86CA-D40163816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0BBE55-CCF7-DC46-9E3A-BCE2EB148E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C132DB3-10DD-5046-8592-0FBD1FE858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D6C1B33-FC8A-D74E-A386-69AEFB0ED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898109-3B89-8949-8156-7C52BD875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9F1045-42EF-6D48-A92A-0D2DDE940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959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492EF6-F91D-714E-A925-4C13B02F0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D6E624C-71E4-D748-ABF4-556239938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CB3FE28-7793-9143-A968-E7E1FB277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0D7B16C-EA29-CA48-B929-A0A2D381C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ACA020B-DFBA-DC40-A871-4014986706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2847B43-63E8-464C-9ED9-9829AABA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3DB1A75-D0FB-974A-92F0-331B9571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EAA5B5-3520-9F40-BF7D-D814BA67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538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9A0B1C-99A6-CA4B-847A-F7541EFA7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C1569D1-6706-F447-94A6-7024089F6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2FF409E-DEEE-FD49-A4CF-7214E6F4E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1103B72-2F82-2C47-8724-D1636B9E9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602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3C30BE0-1CFF-7340-9886-6B75E959F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ED273E-78F6-F14B-A26E-5F623C0FF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13DD32-82B8-CA4A-97B4-F6C757B6F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62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E9094-8E06-8B43-9E79-AF48B47E8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BF0707-773D-AF40-B1AD-08305D9F2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759A9C-3DE4-064C-855D-70051C2C2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16D141-325E-1A4D-8436-97FA51F98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CEC953-9277-3A40-B4FB-400CDC5E0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01A49C-6CEC-6344-AF1C-6336E45EE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57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AE9075-83EC-9641-91B2-6ABF6DEE1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AEC4739-F670-064E-8A44-F405C4668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B5862D-A85B-3E42-9DD4-A6AD71D7A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4315380-ADB5-5740-AF59-3300D93E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FA89F5-4CE7-C14C-A10B-8B8FA017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C1629E-3B9A-774D-BAC1-D7CAFC2A1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589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3B164A7-7CAD-BB41-9E8A-055D0A2B2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AE4742-867C-C942-A227-D37B3495F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B3DFA8-B1F2-F543-8A7D-335DCEB796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85F6D-CD79-4741-A65C-90E7B48C7B74}" type="datetimeFigureOut">
              <a:rPr lang="de-DE" smtClean="0"/>
              <a:t>31.01.20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8D50D3-9425-034F-8FA9-1A9EB9636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00C30A-390D-F34A-8E7C-7D3098202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0742B-BB86-2D4D-AA8A-62FD4065F9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482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F09B3DF5-2F2F-F34A-9E48-3033C9997966}"/>
              </a:ext>
            </a:extLst>
          </p:cNvPr>
          <p:cNvGrpSpPr/>
          <p:nvPr/>
        </p:nvGrpSpPr>
        <p:grpSpPr>
          <a:xfrm>
            <a:off x="4377466" y="946673"/>
            <a:ext cx="3185160" cy="4214011"/>
            <a:chOff x="4377466" y="946673"/>
            <a:chExt cx="3185160" cy="4214011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C87E436E-159E-734A-AAF0-70C1FD6D4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77466" y="946673"/>
              <a:ext cx="3185160" cy="3185160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6D9B2B83-2613-4D47-8E1A-37E4A2555BE0}"/>
                </a:ext>
              </a:extLst>
            </p:cNvPr>
            <p:cNvSpPr txBox="1"/>
            <p:nvPr/>
          </p:nvSpPr>
          <p:spPr>
            <a:xfrm>
              <a:off x="4697502" y="4041403"/>
              <a:ext cx="2667897" cy="1119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b="1" dirty="0">
                  <a:solidFill>
                    <a:srgbClr val="9AA8A8"/>
                  </a:solidFill>
                  <a:latin typeface="PT Serif" panose="020A0603040505020204" pitchFamily="18" charset="77"/>
                </a:rPr>
                <a:t>Klara Fischer</a:t>
              </a:r>
            </a:p>
            <a:p>
              <a:pPr algn="ctr">
                <a:lnSpc>
                  <a:spcPct val="150000"/>
                </a:lnSpc>
              </a:pPr>
              <a:r>
                <a:rPr lang="de-DE" sz="1400" dirty="0">
                  <a:latin typeface="PT Serif" panose="020A0603040505020204" pitchFamily="18" charset="77"/>
                </a:rPr>
                <a:t>* 1907 in Dresden</a:t>
              </a:r>
            </a:p>
            <a:p>
              <a:pPr algn="ctr">
                <a:lnSpc>
                  <a:spcPct val="150000"/>
                </a:lnSpc>
              </a:pPr>
              <a:r>
                <a:rPr lang="de-DE" sz="1400" dirty="0">
                  <a:latin typeface="PT Serif" panose="020A0603040505020204" pitchFamily="18" charset="77"/>
                </a:rPr>
                <a:t>angehende Beamtin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3BE21B4-E325-0A40-8716-786ADE37BB69}"/>
              </a:ext>
            </a:extLst>
          </p:cNvPr>
          <p:cNvGrpSpPr/>
          <p:nvPr/>
        </p:nvGrpSpPr>
        <p:grpSpPr>
          <a:xfrm>
            <a:off x="7882662" y="946673"/>
            <a:ext cx="3185160" cy="4214011"/>
            <a:chOff x="4377466" y="946673"/>
            <a:chExt cx="3185160" cy="4214011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5B0E73FA-6AF9-3043-BD35-2FB9B86A9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377466" y="946673"/>
              <a:ext cx="3185160" cy="3185160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2BD105EE-E7AB-4145-802D-643C3C4B6B15}"/>
                </a:ext>
              </a:extLst>
            </p:cNvPr>
            <p:cNvSpPr txBox="1"/>
            <p:nvPr/>
          </p:nvSpPr>
          <p:spPr>
            <a:xfrm>
              <a:off x="4697502" y="4041403"/>
              <a:ext cx="2667897" cy="1119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b="1" dirty="0">
                  <a:solidFill>
                    <a:srgbClr val="9AA8A8"/>
                  </a:solidFill>
                  <a:latin typeface="PT Serif" panose="020A0603040505020204" pitchFamily="18" charset="77"/>
                </a:rPr>
                <a:t>August Hertz</a:t>
              </a:r>
            </a:p>
            <a:p>
              <a:pPr algn="ctr">
                <a:lnSpc>
                  <a:spcPct val="150000"/>
                </a:lnSpc>
              </a:pPr>
              <a:r>
                <a:rPr lang="de-DE" sz="1400" dirty="0">
                  <a:latin typeface="PT Serif" panose="020A0603040505020204" pitchFamily="18" charset="77"/>
                </a:rPr>
                <a:t>* 1905 in Dresden</a:t>
              </a:r>
            </a:p>
            <a:p>
              <a:pPr algn="ctr">
                <a:lnSpc>
                  <a:spcPct val="150000"/>
                </a:lnSpc>
              </a:pPr>
              <a:r>
                <a:rPr lang="de-DE" sz="1400" dirty="0">
                  <a:latin typeface="PT Serif" panose="020A0603040505020204" pitchFamily="18" charset="77"/>
                </a:rPr>
                <a:t>Journalist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800329F-8BB7-ED40-AB1C-86896AE4A61F}"/>
              </a:ext>
            </a:extLst>
          </p:cNvPr>
          <p:cNvGrpSpPr/>
          <p:nvPr/>
        </p:nvGrpSpPr>
        <p:grpSpPr>
          <a:xfrm>
            <a:off x="559115" y="946673"/>
            <a:ext cx="3185160" cy="4214011"/>
            <a:chOff x="4377466" y="946673"/>
            <a:chExt cx="3185160" cy="4214011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BB5B8966-6FC5-1742-AC5C-B39DE38AF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4377466" y="946673"/>
              <a:ext cx="3185160" cy="3185160"/>
            </a:xfrm>
            <a:prstGeom prst="rect">
              <a:avLst/>
            </a:prstGeom>
          </p:spPr>
        </p:pic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34011CB-C9F4-6D44-AAEC-FBDB90B98735}"/>
                </a:ext>
              </a:extLst>
            </p:cNvPr>
            <p:cNvSpPr txBox="1"/>
            <p:nvPr/>
          </p:nvSpPr>
          <p:spPr>
            <a:xfrm>
              <a:off x="4697502" y="4041403"/>
              <a:ext cx="2667897" cy="1119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b="1" dirty="0">
                  <a:solidFill>
                    <a:srgbClr val="9AA8A8"/>
                  </a:solidFill>
                  <a:latin typeface="PT Serif" panose="020A0603040505020204" pitchFamily="18" charset="77"/>
                </a:rPr>
                <a:t>Jakob </a:t>
              </a:r>
              <a:r>
                <a:rPr lang="de-DE" b="1" dirty="0" err="1">
                  <a:solidFill>
                    <a:srgbClr val="9AA8A8"/>
                  </a:solidFill>
                  <a:latin typeface="PT Serif" panose="020A0603040505020204" pitchFamily="18" charset="77"/>
                </a:rPr>
                <a:t>Weiss</a:t>
              </a:r>
              <a:endParaRPr lang="de-DE" b="1" dirty="0">
                <a:solidFill>
                  <a:srgbClr val="9AA8A8"/>
                </a:solidFill>
                <a:latin typeface="PT Serif" panose="020A0603040505020204" pitchFamily="18" charset="77"/>
              </a:endParaRPr>
            </a:p>
            <a:p>
              <a:pPr algn="ctr">
                <a:lnSpc>
                  <a:spcPct val="150000"/>
                </a:lnSpc>
              </a:pPr>
              <a:r>
                <a:rPr lang="de-DE" sz="1400" dirty="0">
                  <a:latin typeface="PT Serif" panose="020A0603040505020204" pitchFamily="18" charset="77"/>
                </a:rPr>
                <a:t>* 1906 in Dresden</a:t>
              </a:r>
            </a:p>
            <a:p>
              <a:pPr algn="ctr">
                <a:lnSpc>
                  <a:spcPct val="150000"/>
                </a:lnSpc>
              </a:pPr>
              <a:r>
                <a:rPr lang="de-DE" sz="1400">
                  <a:latin typeface="PT Serif" panose="020A0603040505020204" pitchFamily="18" charset="77"/>
                </a:rPr>
                <a:t>Kantor</a:t>
              </a:r>
              <a:endParaRPr lang="de-DE" sz="1400" dirty="0">
                <a:latin typeface="PT Serif" panose="020A0603040505020204" pitchFamily="18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95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689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Macintosh PowerPoint</Application>
  <PresentationFormat>Breitbild</PresentationFormat>
  <Paragraphs>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PT Serif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Microsoft Office User</cp:lastModifiedBy>
  <cp:revision>1</cp:revision>
  <dcterms:created xsi:type="dcterms:W3CDTF">2020-01-31T10:08:24Z</dcterms:created>
  <dcterms:modified xsi:type="dcterms:W3CDTF">2020-01-31T10:17:50Z</dcterms:modified>
</cp:coreProperties>
</file>

<file path=docProps/thumbnail.jpeg>
</file>